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987" y="8380440"/>
            <a:ext cx="8524452" cy="16741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47041" y="569927"/>
            <a:ext cx="5083072" cy="1172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88377" y="2249277"/>
            <a:ext cx="5027738" cy="4933468"/>
            <a:chOff x="6588377" y="2249277"/>
            <a:chExt cx="5027738" cy="49334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8377" y="2249277"/>
              <a:ext cx="5027738" cy="4933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06782" y="298497"/>
            <a:ext cx="6185199" cy="17142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21166" y="4165834"/>
            <a:ext cx="6286534" cy="47293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995" y="1812528"/>
            <a:ext cx="8990344" cy="7889027"/>
            <a:chOff x="1461995" y="1812528"/>
            <a:chExt cx="8990344" cy="78890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995" y="1812528"/>
              <a:ext cx="8990344" cy="7889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23150" y="4132431"/>
            <a:ext cx="899296" cy="899296"/>
            <a:chOff x="7223150" y="4132431"/>
            <a:chExt cx="899296" cy="899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150" y="4132431"/>
              <a:ext cx="899296" cy="8992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52" y="3834644"/>
            <a:ext cx="8010296" cy="1605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84915" y="1215070"/>
            <a:ext cx="8541110" cy="28845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4915" y="5603183"/>
            <a:ext cx="9630405" cy="40088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414" y="184651"/>
            <a:ext cx="1448497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55692" y="3294869"/>
            <a:ext cx="8524589" cy="6990845"/>
            <a:chOff x="-1955692" y="3294869"/>
            <a:chExt cx="8524589" cy="69908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55692" y="3294869"/>
              <a:ext cx="8524589" cy="6990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5397" y="1263407"/>
            <a:ext cx="8404718" cy="40088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6126" y="6671765"/>
            <a:ext cx="8771502" cy="16588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891" y="184651"/>
            <a:ext cx="1513410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55692" y="3294869"/>
            <a:ext cx="8524589" cy="6990845"/>
            <a:chOff x="-1955692" y="3294869"/>
            <a:chExt cx="8524589" cy="6990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55692" y="3294869"/>
              <a:ext cx="8524589" cy="69908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4108" y="8365854"/>
            <a:ext cx="899296" cy="899296"/>
            <a:chOff x="7454108" y="8365854"/>
            <a:chExt cx="899296" cy="8992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4108" y="8365854"/>
              <a:ext cx="899296" cy="8992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8768" y="8177158"/>
            <a:ext cx="7844199" cy="1155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35061" y="5437408"/>
            <a:ext cx="899296" cy="899296"/>
            <a:chOff x="7435061" y="5437408"/>
            <a:chExt cx="899296" cy="899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5061" y="5437408"/>
              <a:ext cx="899296" cy="8992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9720" y="5032911"/>
            <a:ext cx="7891445" cy="16056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40" y="3527297"/>
            <a:ext cx="7680124" cy="51569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56" y="944185"/>
            <a:ext cx="5065016" cy="28616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029" y="8654522"/>
            <a:ext cx="3974279" cy="12069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182" y="249341"/>
            <a:ext cx="1448497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09704" y="2727593"/>
            <a:ext cx="9216322" cy="7558121"/>
            <a:chOff x="8409704" y="2727593"/>
            <a:chExt cx="9216322" cy="75581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9704" y="2727593"/>
              <a:ext cx="9216322" cy="7558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8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155" y="684065"/>
            <a:ext cx="4916895" cy="35314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917" y="270365"/>
            <a:ext cx="1513410" cy="548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869" y="3876421"/>
            <a:ext cx="10204103" cy="589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7699" y="1668880"/>
            <a:ext cx="4638475" cy="4638475"/>
            <a:chOff x="9617699" y="1668880"/>
            <a:chExt cx="4638475" cy="46384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3890" y="-226763"/>
              <a:ext cx="9285714" cy="92857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7699" y="1668880"/>
              <a:ext cx="4638475" cy="4638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48948" y="3844788"/>
            <a:ext cx="4638475" cy="4638475"/>
            <a:chOff x="12748948" y="3844788"/>
            <a:chExt cx="4638475" cy="4638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740000">
              <a:off x="10425138" y="1949145"/>
              <a:ext cx="9285714" cy="928571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740000">
              <a:off x="12748948" y="3844788"/>
              <a:ext cx="4638475" cy="4638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8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372" y="288706"/>
            <a:ext cx="8768797" cy="18285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114713" y="-1642840"/>
            <a:ext cx="32515141" cy="150423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8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428" y="278815"/>
            <a:ext cx="4681026" cy="1828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37891" y="1545447"/>
            <a:ext cx="4058018" cy="3709029"/>
            <a:chOff x="12537891" y="1545447"/>
            <a:chExt cx="4058018" cy="37090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7891" y="1545447"/>
              <a:ext cx="4058018" cy="370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0013" y="5504399"/>
            <a:ext cx="6199738" cy="3456354"/>
            <a:chOff x="1050013" y="5504399"/>
            <a:chExt cx="6199738" cy="34563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013" y="5504399"/>
              <a:ext cx="6199738" cy="34563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156" y="1277520"/>
            <a:ext cx="6628259" cy="3976956"/>
            <a:chOff x="907156" y="1277520"/>
            <a:chExt cx="6628259" cy="39769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56" y="1277520"/>
              <a:ext cx="6628259" cy="39769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0437" y="6299705"/>
            <a:ext cx="4398428" cy="2661049"/>
            <a:chOff x="12580437" y="6299705"/>
            <a:chExt cx="4398428" cy="26610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0437" y="6299705"/>
              <a:ext cx="4398428" cy="2661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29216" y="4610915"/>
            <a:ext cx="5954277" cy="681443"/>
            <a:chOff x="7329216" y="4610915"/>
            <a:chExt cx="5954277" cy="681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20000">
              <a:off x="7329216" y="4610915"/>
              <a:ext cx="5954277" cy="681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0423" y="7848043"/>
            <a:ext cx="4502651" cy="579367"/>
            <a:chOff x="7730423" y="7848043"/>
            <a:chExt cx="4502651" cy="5793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0423" y="7848043"/>
              <a:ext cx="4502651" cy="579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8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512" y="221711"/>
            <a:ext cx="7584069" cy="35314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465" y="3432749"/>
            <a:ext cx="15278726" cy="35218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989" y="6889959"/>
            <a:ext cx="13951214" cy="29046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80348" y="1281823"/>
            <a:ext cx="12913892" cy="7722068"/>
            <a:chOff x="-2580348" y="1281823"/>
            <a:chExt cx="12913892" cy="7722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580348" y="1281823"/>
              <a:ext cx="12913892" cy="7722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2623" y="-2014201"/>
            <a:ext cx="1618489" cy="6171429"/>
            <a:chOff x="7022623" y="-2014201"/>
            <a:chExt cx="161848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022623" y="-2014201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9125" y="7548072"/>
            <a:ext cx="774524" cy="4229038"/>
            <a:chOff x="6759125" y="7548072"/>
            <a:chExt cx="774524" cy="4229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759125" y="7548072"/>
              <a:ext cx="774524" cy="42290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767" y="645128"/>
            <a:ext cx="4044412" cy="62127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9512" y="8697553"/>
            <a:ext cx="4316436" cy="5128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9512" y="9245182"/>
            <a:ext cx="4316436" cy="4968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11295" y="8784148"/>
            <a:ext cx="382292" cy="273003"/>
            <a:chOff x="17311295" y="8784148"/>
            <a:chExt cx="382292" cy="2730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11295" y="8784148"/>
              <a:ext cx="382292" cy="273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93464" y="9299147"/>
            <a:ext cx="425364" cy="322658"/>
            <a:chOff x="17293464" y="9299147"/>
            <a:chExt cx="425364" cy="322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93464" y="9299147"/>
              <a:ext cx="425364" cy="322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3075" y="8039657"/>
            <a:ext cx="1697896" cy="1666061"/>
            <a:chOff x="753075" y="8039657"/>
            <a:chExt cx="1697896" cy="16660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075" y="8039657"/>
              <a:ext cx="1697896" cy="1666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447" y="6653148"/>
            <a:ext cx="5307954" cy="3273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67127" y="2653393"/>
            <a:ext cx="7687127" cy="38809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1410" y="3656210"/>
            <a:ext cx="5585171" cy="26422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9020" y="6674905"/>
            <a:ext cx="9786676" cy="33833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013" y="334136"/>
            <a:ext cx="11315605" cy="14171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08080" y="1680588"/>
            <a:ext cx="12050507" cy="6780952"/>
            <a:chOff x="8908080" y="1680588"/>
            <a:chExt cx="12050507" cy="67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908080" y="1680588"/>
              <a:ext cx="12050507" cy="678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5966" y="810462"/>
            <a:ext cx="6522353" cy="43838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509" y="4886224"/>
            <a:ext cx="5602221" cy="10634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94859" y="-2124089"/>
            <a:ext cx="1618489" cy="6171429"/>
            <a:chOff x="10494859" y="-2124089"/>
            <a:chExt cx="161848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494859" y="-2124089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6918" y="7460728"/>
            <a:ext cx="803822" cy="4389009"/>
            <a:chOff x="12336918" y="7460728"/>
            <a:chExt cx="803822" cy="4389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336918" y="7460728"/>
              <a:ext cx="803822" cy="43890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2349" y="6439982"/>
            <a:ext cx="7490375" cy="27195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56664" y="961629"/>
            <a:ext cx="3455313" cy="3390526"/>
            <a:chOff x="13656664" y="961629"/>
            <a:chExt cx="3455313" cy="339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6664" y="961629"/>
              <a:ext cx="3455313" cy="3390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884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3158" y="-1367674"/>
            <a:ext cx="14120443" cy="4330412"/>
            <a:chOff x="10223158" y="-1367674"/>
            <a:chExt cx="14120443" cy="4330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3158" y="-1367674"/>
              <a:ext cx="14120443" cy="4330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7514" y="6444836"/>
            <a:ext cx="14525242" cy="3269600"/>
            <a:chOff x="1987514" y="6444836"/>
            <a:chExt cx="14525242" cy="32696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514" y="6444836"/>
              <a:ext cx="14525242" cy="32696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0464" y="671820"/>
            <a:ext cx="8937226" cy="37084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7605" y="213222"/>
            <a:ext cx="1808717" cy="548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8041" y="4130792"/>
            <a:ext cx="17317203" cy="22261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773" y="6654192"/>
            <a:ext cx="14847715" cy="3060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70" y="-473722"/>
            <a:ext cx="13581568" cy="3033930"/>
            <a:chOff x="113670" y="-473722"/>
            <a:chExt cx="13581568" cy="3033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70" y="-473722"/>
              <a:ext cx="13581568" cy="3033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2456969" cy="10293441"/>
            <a:chOff x="0" y="0"/>
            <a:chExt cx="12456969" cy="102934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0"/>
              <a:ext cx="12456969" cy="102934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160" y="5373086"/>
            <a:ext cx="6007574" cy="17573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415" y="3694148"/>
            <a:ext cx="5286632" cy="21835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5716" y="5306831"/>
            <a:ext cx="6991914" cy="23380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27430" y="3706877"/>
            <a:ext cx="6336481" cy="20308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432" y="3388410"/>
            <a:ext cx="1026870" cy="6248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2827" y="7826620"/>
            <a:ext cx="5085260" cy="20341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49816" y="3241828"/>
            <a:ext cx="1562634" cy="7076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411" y="7906362"/>
            <a:ext cx="4114437" cy="1867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0890" y="2038224"/>
            <a:ext cx="4803935" cy="7252100"/>
            <a:chOff x="6740890" y="2038224"/>
            <a:chExt cx="4803935" cy="72521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47486" y="2337789"/>
              <a:ext cx="3190741" cy="6652970"/>
              <a:chOff x="7547486" y="2337789"/>
              <a:chExt cx="3190741" cy="66529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900000">
                <a:off x="6215312" y="-708337"/>
                <a:ext cx="6390476" cy="1331428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900000">
                <a:off x="7547486" y="2337789"/>
                <a:ext cx="3190741" cy="66529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52426" y="3088057"/>
              <a:ext cx="2928571" cy="5316667"/>
              <a:chOff x="7652426" y="3088057"/>
              <a:chExt cx="2928571" cy="53166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900000">
                <a:off x="7652426" y="3088057"/>
                <a:ext cx="2928571" cy="53166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9173" y="4432773"/>
              <a:ext cx="2121192" cy="1949038"/>
              <a:chOff x="8069173" y="4432773"/>
              <a:chExt cx="2121192" cy="194903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465592" y="4619967"/>
                <a:ext cx="1600598" cy="1170279"/>
                <a:chOff x="8465592" y="4619967"/>
                <a:chExt cx="1600598" cy="117027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900000">
                  <a:off x="8465592" y="4619967"/>
                  <a:ext cx="1600598" cy="1170279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900000">
                <a:off x="8026163" y="5710024"/>
                <a:ext cx="2010656" cy="55448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656500" y="3037021"/>
            <a:ext cx="2945308" cy="5372702"/>
            <a:chOff x="7656500" y="3037021"/>
            <a:chExt cx="2945308" cy="53727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00000">
              <a:off x="7656500" y="3037021"/>
              <a:ext cx="2945308" cy="537270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3995" y="202882"/>
            <a:ext cx="13141056" cy="2660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6366" y="110741"/>
            <a:ext cx="11031401" cy="10586343"/>
            <a:chOff x="7486366" y="110741"/>
            <a:chExt cx="11031401" cy="10586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86366" y="110741"/>
              <a:ext cx="11031401" cy="105863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27" y="1213174"/>
            <a:ext cx="6123047" cy="32229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05" y="686839"/>
            <a:ext cx="3364550" cy="797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6152" y="8616617"/>
            <a:ext cx="703626" cy="3841922"/>
            <a:chOff x="9666152" y="8616617"/>
            <a:chExt cx="703626" cy="38419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9666152" y="8616617"/>
              <a:ext cx="703626" cy="38419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653" y="184651"/>
            <a:ext cx="2376779" cy="548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0380" y="247745"/>
            <a:ext cx="10242103" cy="2875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11782" y="3317349"/>
            <a:ext cx="2815441" cy="6319552"/>
            <a:chOff x="6111782" y="3317349"/>
            <a:chExt cx="2815441" cy="63195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1782" y="3317349"/>
              <a:ext cx="2815441" cy="63195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224" y="5699816"/>
            <a:ext cx="6369585" cy="4434823"/>
            <a:chOff x="238224" y="5699816"/>
            <a:chExt cx="6369585" cy="44348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224" y="5699816"/>
              <a:ext cx="6369585" cy="4434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187561"/>
            <a:ext cx="2642775" cy="6051752"/>
            <a:chOff x="9142857" y="2187561"/>
            <a:chExt cx="2642775" cy="60517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187561"/>
              <a:ext cx="2642775" cy="60517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25003" y="4762171"/>
            <a:ext cx="7163875" cy="4960984"/>
            <a:chOff x="10725003" y="4762171"/>
            <a:chExt cx="7163875" cy="49609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5003" y="4762171"/>
              <a:ext cx="7163875" cy="4960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6366" y="110741"/>
            <a:ext cx="11031401" cy="10586343"/>
            <a:chOff x="7486366" y="110741"/>
            <a:chExt cx="11031401" cy="10586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86366" y="110741"/>
              <a:ext cx="11031401" cy="105863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749" y="721946"/>
            <a:ext cx="7251647" cy="2760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6152" y="8616617"/>
            <a:ext cx="703626" cy="3841922"/>
            <a:chOff x="9666152" y="8616617"/>
            <a:chExt cx="703626" cy="3841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9666152" y="8616617"/>
              <a:ext cx="703626" cy="38419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891" y="184651"/>
            <a:ext cx="2441691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3321" y="487743"/>
            <a:ext cx="9879109" cy="2158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01078" y="2753426"/>
            <a:ext cx="10344921" cy="7053479"/>
            <a:chOff x="7601078" y="2753426"/>
            <a:chExt cx="10344921" cy="7053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078" y="2753426"/>
              <a:ext cx="10344921" cy="7053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233" y="3541103"/>
            <a:ext cx="3923707" cy="5478124"/>
            <a:chOff x="1620233" y="3541103"/>
            <a:chExt cx="3923707" cy="54781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233" y="3541103"/>
              <a:ext cx="3923707" cy="5478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6366" y="110741"/>
            <a:ext cx="11031401" cy="10586343"/>
            <a:chOff x="7486366" y="110741"/>
            <a:chExt cx="11031401" cy="10586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486366" y="110741"/>
              <a:ext cx="11031401" cy="105863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273" y="789223"/>
            <a:ext cx="6639704" cy="13753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6152" y="8616617"/>
            <a:ext cx="703626" cy="3841922"/>
            <a:chOff x="9666152" y="8616617"/>
            <a:chExt cx="703626" cy="3841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9666152" y="8616617"/>
              <a:ext cx="703626" cy="38419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700" y="203698"/>
            <a:ext cx="2442301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7309" y="500520"/>
            <a:ext cx="9464666" cy="3402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28463" y="3120501"/>
            <a:ext cx="2169378" cy="4976526"/>
            <a:chOff x="15728463" y="3120501"/>
            <a:chExt cx="2169378" cy="49765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8463" y="3120501"/>
              <a:ext cx="2169378" cy="4976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1751" y="2567654"/>
            <a:ext cx="2512455" cy="5648439"/>
            <a:chOff x="6201751" y="2567654"/>
            <a:chExt cx="2512455" cy="5648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751" y="2567654"/>
              <a:ext cx="2512455" cy="5648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224" y="5047619"/>
            <a:ext cx="7219754" cy="4972606"/>
            <a:chOff x="238224" y="5047619"/>
            <a:chExt cx="7219754" cy="49726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224" y="5047619"/>
              <a:ext cx="7219754" cy="4972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4326" y="5056604"/>
            <a:ext cx="8571918" cy="4832419"/>
            <a:chOff x="8964326" y="5056604"/>
            <a:chExt cx="8571918" cy="4832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4326" y="5056604"/>
              <a:ext cx="8571918" cy="4832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1" y="1859099"/>
            <a:ext cx="6437782" cy="1325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2971" y="5071135"/>
            <a:ext cx="6112800" cy="373418"/>
            <a:chOff x="1892971" y="5071135"/>
            <a:chExt cx="6112800" cy="373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820000">
              <a:off x="1892971" y="5071135"/>
              <a:ext cx="6112800" cy="373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525" y="9394849"/>
            <a:ext cx="1640421" cy="373826"/>
            <a:chOff x="1483525" y="9394849"/>
            <a:chExt cx="1640421" cy="373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">
              <a:off x="1483525" y="9394849"/>
              <a:ext cx="1640421" cy="373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6682" y="3200891"/>
            <a:ext cx="4143957" cy="389300"/>
            <a:chOff x="11546682" y="3200891"/>
            <a:chExt cx="4143957" cy="389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220000">
              <a:off x="11546682" y="3200891"/>
              <a:ext cx="4143957" cy="389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180" y="1130246"/>
            <a:ext cx="2931641" cy="2931641"/>
            <a:chOff x="1137180" y="1130246"/>
            <a:chExt cx="2931641" cy="2931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180" y="1130246"/>
              <a:ext cx="2931641" cy="293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55862" y="8329817"/>
            <a:ext cx="2503890" cy="2503890"/>
            <a:chOff x="-555862" y="8329817"/>
            <a:chExt cx="2503890" cy="2503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5862" y="8329817"/>
              <a:ext cx="2503890" cy="2503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91745" y="2615114"/>
            <a:ext cx="2997590" cy="2997590"/>
            <a:chOff x="16191745" y="2615114"/>
            <a:chExt cx="2997590" cy="29975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1745" y="2615114"/>
              <a:ext cx="2997590" cy="2997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8282" y="806125"/>
            <a:ext cx="1811978" cy="1811978"/>
            <a:chOff x="13758282" y="806125"/>
            <a:chExt cx="1811978" cy="18119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8282" y="806125"/>
              <a:ext cx="1811978" cy="18119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2972" y="8328581"/>
            <a:ext cx="2506362" cy="2506362"/>
            <a:chOff x="16682972" y="8328581"/>
            <a:chExt cx="2506362" cy="2506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82972" y="8328581"/>
              <a:ext cx="2506362" cy="2506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62920" y="9232166"/>
            <a:ext cx="4442791" cy="373418"/>
            <a:chOff x="13562920" y="9232166"/>
            <a:chExt cx="4442791" cy="373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13562920" y="9232166"/>
              <a:ext cx="4442791" cy="373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6027" y="5890565"/>
            <a:ext cx="3748111" cy="373418"/>
            <a:chOff x="13146027" y="5890565"/>
            <a:chExt cx="3748111" cy="373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80000">
              <a:off x="13146027" y="5890565"/>
              <a:ext cx="3748111" cy="37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163678" y="6085559"/>
            <a:ext cx="5348443" cy="374192"/>
            <a:chOff x="-1163678" y="6085559"/>
            <a:chExt cx="5348443" cy="3741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60000">
              <a:off x="-1163678" y="6085559"/>
              <a:ext cx="5348443" cy="374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00282" y="3278313"/>
            <a:ext cx="12485151" cy="7904405"/>
            <a:chOff x="2900282" y="3278313"/>
            <a:chExt cx="12485151" cy="79044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900282" y="3278313"/>
              <a:ext cx="12485151" cy="79044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28785" y="4585890"/>
            <a:ext cx="6608278" cy="20570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2551" y="6961675"/>
            <a:ext cx="10810344" cy="376943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1891" y="184651"/>
            <a:ext cx="1612150" cy="5485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5529" y="8825009"/>
            <a:ext cx="1061107" cy="1460705"/>
            <a:chOff x="165529" y="8825009"/>
            <a:chExt cx="1061107" cy="14607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529" y="8825009"/>
              <a:ext cx="1061107" cy="14607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682972" y="3299277"/>
            <a:ext cx="1906813" cy="1694545"/>
            <a:chOff x="16682972" y="3299277"/>
            <a:chExt cx="1906813" cy="16945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82972" y="3299277"/>
              <a:ext cx="1906813" cy="16945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84487" y="1573383"/>
            <a:ext cx="1763102" cy="1978114"/>
            <a:chOff x="1684487" y="1573383"/>
            <a:chExt cx="1763102" cy="19781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4487" y="1573383"/>
              <a:ext cx="1763102" cy="19781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841524" y="8375416"/>
            <a:ext cx="2176382" cy="1981845"/>
            <a:chOff x="16841524" y="8375416"/>
            <a:chExt cx="2176382" cy="198184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41524" y="8375416"/>
              <a:ext cx="2176382" cy="19818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51151" y="1083456"/>
            <a:ext cx="1216644" cy="1286388"/>
            <a:chOff x="14051151" y="1083456"/>
            <a:chExt cx="1216644" cy="128638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51151" y="1083456"/>
              <a:ext cx="1216644" cy="128638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794105" y="152381"/>
            <a:ext cx="1237310" cy="1214111"/>
            <a:chOff x="16794105" y="152381"/>
            <a:chExt cx="1237310" cy="12141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794105" y="152381"/>
              <a:ext cx="1237310" cy="121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2021-06-25T22:52:38Z</dcterms:created>
  <dcterms:modified xsi:type="dcterms:W3CDTF">2021-06-25T22:52:38Z</dcterms:modified>
</cp:coreProperties>
</file>